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0A8"/>
    <a:srgbClr val="FFE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3138" y="6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7283"/>
            <a:ext cx="5829300" cy="2123369"/>
          </a:xfrm>
        </p:spPr>
        <p:txBody>
          <a:bodyPr/>
          <a:lstStyle/>
          <a:p>
            <a:r>
              <a:rPr lang="nl-NL"/>
              <a:t>Klik om de stijl te bewerken</a:t>
            </a:r>
          </a:p>
        </p:txBody>
      </p:sp>
      <p:sp>
        <p:nvSpPr>
          <p:cNvPr id="3" name="Ondertitel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8EAA4B31-B230-4D58-B604-D2D56A84B7EC}" type="datetimeFigureOut">
              <a:rPr lang="nl-NL" smtClean="0"/>
              <a:t>28-8-2022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337E40D-C3F9-400D-A61D-1E52E554C425}" type="slidenum">
              <a:rPr lang="nl-NL" smtClean="0"/>
              <a:t>‹nr.›</a:t>
            </a:fld>
            <a:endParaRPr lang="nl-NL"/>
          </a:p>
        </p:txBody>
      </p:sp>
    </p:spTree>
    <p:extLst>
      <p:ext uri="{BB962C8B-B14F-4D97-AF65-F5344CB8AC3E}">
        <p14:creationId xmlns:p14="http://schemas.microsoft.com/office/powerpoint/2010/main" val="3150928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EAA4B31-B230-4D58-B604-D2D56A84B7EC}" type="datetimeFigureOut">
              <a:rPr lang="nl-NL" smtClean="0"/>
              <a:t>28-8-2022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337E40D-C3F9-400D-A61D-1E52E554C425}" type="slidenum">
              <a:rPr lang="nl-NL" smtClean="0"/>
              <a:t>‹nr.›</a:t>
            </a:fld>
            <a:endParaRPr lang="nl-NL"/>
          </a:p>
        </p:txBody>
      </p:sp>
    </p:spTree>
    <p:extLst>
      <p:ext uri="{BB962C8B-B14F-4D97-AF65-F5344CB8AC3E}">
        <p14:creationId xmlns:p14="http://schemas.microsoft.com/office/powerpoint/2010/main" val="1481739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4972050" y="396701"/>
            <a:ext cx="1543050" cy="8452202"/>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342900" y="396701"/>
            <a:ext cx="4514850" cy="8452202"/>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EAA4B31-B230-4D58-B604-D2D56A84B7EC}" type="datetimeFigureOut">
              <a:rPr lang="nl-NL" smtClean="0"/>
              <a:t>28-8-2022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337E40D-C3F9-400D-A61D-1E52E554C425}" type="slidenum">
              <a:rPr lang="nl-NL" smtClean="0"/>
              <a:t>‹nr.›</a:t>
            </a:fld>
            <a:endParaRPr lang="nl-NL"/>
          </a:p>
        </p:txBody>
      </p:sp>
    </p:spTree>
    <p:extLst>
      <p:ext uri="{BB962C8B-B14F-4D97-AF65-F5344CB8AC3E}">
        <p14:creationId xmlns:p14="http://schemas.microsoft.com/office/powerpoint/2010/main" val="1387142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EAA4B31-B230-4D58-B604-D2D56A84B7EC}" type="datetimeFigureOut">
              <a:rPr lang="nl-NL" smtClean="0"/>
              <a:t>28-8-2022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337E40D-C3F9-400D-A61D-1E52E554C425}" type="slidenum">
              <a:rPr lang="nl-NL" smtClean="0"/>
              <a:t>‹nr.›</a:t>
            </a:fld>
            <a:endParaRPr lang="nl-NL"/>
          </a:p>
        </p:txBody>
      </p:sp>
    </p:spTree>
    <p:extLst>
      <p:ext uri="{BB962C8B-B14F-4D97-AF65-F5344CB8AC3E}">
        <p14:creationId xmlns:p14="http://schemas.microsoft.com/office/powerpoint/2010/main" val="35788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541735" y="6365522"/>
            <a:ext cx="5829300" cy="1967442"/>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8EAA4B31-B230-4D58-B604-D2D56A84B7EC}" type="datetimeFigureOut">
              <a:rPr lang="nl-NL" smtClean="0"/>
              <a:t>28-8-2022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337E40D-C3F9-400D-A61D-1E52E554C425}" type="slidenum">
              <a:rPr lang="nl-NL" smtClean="0"/>
              <a:t>‹nr.›</a:t>
            </a:fld>
            <a:endParaRPr lang="nl-NL"/>
          </a:p>
        </p:txBody>
      </p:sp>
    </p:spTree>
    <p:extLst>
      <p:ext uri="{BB962C8B-B14F-4D97-AF65-F5344CB8AC3E}">
        <p14:creationId xmlns:p14="http://schemas.microsoft.com/office/powerpoint/2010/main" val="3154139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8EAA4B31-B230-4D58-B604-D2D56A84B7EC}" type="datetimeFigureOut">
              <a:rPr lang="nl-NL" smtClean="0"/>
              <a:t>28-8-2022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337E40D-C3F9-400D-A61D-1E52E554C425}" type="slidenum">
              <a:rPr lang="nl-NL" smtClean="0"/>
              <a:t>‹nr.›</a:t>
            </a:fld>
            <a:endParaRPr lang="nl-NL"/>
          </a:p>
        </p:txBody>
      </p:sp>
    </p:spTree>
    <p:extLst>
      <p:ext uri="{BB962C8B-B14F-4D97-AF65-F5344CB8AC3E}">
        <p14:creationId xmlns:p14="http://schemas.microsoft.com/office/powerpoint/2010/main" val="200457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8EAA4B31-B230-4D58-B604-D2D56A84B7EC}" type="datetimeFigureOut">
              <a:rPr lang="nl-NL" smtClean="0"/>
              <a:t>28-8-2022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A337E40D-C3F9-400D-A61D-1E52E554C425}" type="slidenum">
              <a:rPr lang="nl-NL" smtClean="0"/>
              <a:t>‹nr.›</a:t>
            </a:fld>
            <a:endParaRPr lang="nl-NL"/>
          </a:p>
        </p:txBody>
      </p:sp>
    </p:spTree>
    <p:extLst>
      <p:ext uri="{BB962C8B-B14F-4D97-AF65-F5344CB8AC3E}">
        <p14:creationId xmlns:p14="http://schemas.microsoft.com/office/powerpoint/2010/main" val="2873272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8EAA4B31-B230-4D58-B604-D2D56A84B7EC}" type="datetimeFigureOut">
              <a:rPr lang="nl-NL" smtClean="0"/>
              <a:t>28-8-2022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A337E40D-C3F9-400D-A61D-1E52E554C425}" type="slidenum">
              <a:rPr lang="nl-NL" smtClean="0"/>
              <a:t>‹nr.›</a:t>
            </a:fld>
            <a:endParaRPr lang="nl-NL"/>
          </a:p>
        </p:txBody>
      </p:sp>
    </p:spTree>
    <p:extLst>
      <p:ext uri="{BB962C8B-B14F-4D97-AF65-F5344CB8AC3E}">
        <p14:creationId xmlns:p14="http://schemas.microsoft.com/office/powerpoint/2010/main" val="1145206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EAA4B31-B230-4D58-B604-D2D56A84B7EC}" type="datetimeFigureOut">
              <a:rPr lang="nl-NL" smtClean="0"/>
              <a:t>28-8-2022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A337E40D-C3F9-400D-A61D-1E52E554C425}" type="slidenum">
              <a:rPr lang="nl-NL" smtClean="0"/>
              <a:t>‹nr.›</a:t>
            </a:fld>
            <a:endParaRPr lang="nl-NL"/>
          </a:p>
        </p:txBody>
      </p:sp>
    </p:spTree>
    <p:extLst>
      <p:ext uri="{BB962C8B-B14F-4D97-AF65-F5344CB8AC3E}">
        <p14:creationId xmlns:p14="http://schemas.microsoft.com/office/powerpoint/2010/main" val="2927210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1" y="394406"/>
            <a:ext cx="2256235" cy="1678517"/>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8EAA4B31-B230-4D58-B604-D2D56A84B7EC}" type="datetimeFigureOut">
              <a:rPr lang="nl-NL" smtClean="0"/>
              <a:t>28-8-2022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337E40D-C3F9-400D-A61D-1E52E554C425}" type="slidenum">
              <a:rPr lang="nl-NL" smtClean="0"/>
              <a:t>‹nr.›</a:t>
            </a:fld>
            <a:endParaRPr lang="nl-NL"/>
          </a:p>
        </p:txBody>
      </p:sp>
    </p:spTree>
    <p:extLst>
      <p:ext uri="{BB962C8B-B14F-4D97-AF65-F5344CB8AC3E}">
        <p14:creationId xmlns:p14="http://schemas.microsoft.com/office/powerpoint/2010/main" val="203478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934201"/>
            <a:ext cx="4114800" cy="818622"/>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8EAA4B31-B230-4D58-B604-D2D56A84B7EC}" type="datetimeFigureOut">
              <a:rPr lang="nl-NL" smtClean="0"/>
              <a:t>28-8-2022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337E40D-C3F9-400D-A61D-1E52E554C425}" type="slidenum">
              <a:rPr lang="nl-NL" smtClean="0"/>
              <a:t>‹nr.›</a:t>
            </a:fld>
            <a:endParaRPr lang="nl-NL"/>
          </a:p>
        </p:txBody>
      </p:sp>
    </p:spTree>
    <p:extLst>
      <p:ext uri="{BB962C8B-B14F-4D97-AF65-F5344CB8AC3E}">
        <p14:creationId xmlns:p14="http://schemas.microsoft.com/office/powerpoint/2010/main" val="2726166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8EAA4B31-B230-4D58-B604-D2D56A84B7EC}" type="datetimeFigureOut">
              <a:rPr lang="nl-NL" smtClean="0"/>
              <a:t>28-8-2022</a:t>
            </a:fld>
            <a:endParaRPr lang="nl-NL"/>
          </a:p>
        </p:txBody>
      </p:sp>
      <p:sp>
        <p:nvSpPr>
          <p:cNvPr id="5" name="Tijdelijke aanduiding voor voettekst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A337E40D-C3F9-400D-A61D-1E52E554C425}" type="slidenum">
              <a:rPr lang="nl-NL" smtClean="0"/>
              <a:t>‹nr.›</a:t>
            </a:fld>
            <a:endParaRPr lang="nl-NL"/>
          </a:p>
        </p:txBody>
      </p:sp>
    </p:spTree>
    <p:extLst>
      <p:ext uri="{BB962C8B-B14F-4D97-AF65-F5344CB8AC3E}">
        <p14:creationId xmlns:p14="http://schemas.microsoft.com/office/powerpoint/2010/main" val="2813005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3F85AF65-DDEF-E004-EA07-B90E94FEC6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802" y="7667774"/>
            <a:ext cx="1299592" cy="1299592"/>
          </a:xfrm>
          <a:prstGeom prst="rect">
            <a:avLst/>
          </a:prstGeom>
        </p:spPr>
      </p:pic>
      <p:sp>
        <p:nvSpPr>
          <p:cNvPr id="7" name="Rechthoek 6">
            <a:extLst>
              <a:ext uri="{FF2B5EF4-FFF2-40B4-BE49-F238E27FC236}">
                <a16:creationId xmlns:a16="http://schemas.microsoft.com/office/drawing/2014/main" id="{C9BC350D-39BA-4035-8814-438C338C704B}"/>
              </a:ext>
            </a:extLst>
          </p:cNvPr>
          <p:cNvSpPr/>
          <p:nvPr/>
        </p:nvSpPr>
        <p:spPr>
          <a:xfrm>
            <a:off x="27384" y="2717270"/>
            <a:ext cx="6858000" cy="2235730"/>
          </a:xfrm>
          <a:prstGeom prst="rect">
            <a:avLst/>
          </a:prstGeom>
          <a:solidFill>
            <a:srgbClr val="0060A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Tekstvak 4"/>
          <p:cNvSpPr txBox="1"/>
          <p:nvPr/>
        </p:nvSpPr>
        <p:spPr>
          <a:xfrm>
            <a:off x="17088" y="8854206"/>
            <a:ext cx="6823986" cy="523220"/>
          </a:xfrm>
          <a:prstGeom prst="rect">
            <a:avLst/>
          </a:prstGeom>
          <a:noFill/>
        </p:spPr>
        <p:txBody>
          <a:bodyPr wrap="square" rtlCol="0">
            <a:spAutoFit/>
          </a:bodyPr>
          <a:lstStyle/>
          <a:p>
            <a:pPr algn="ctr"/>
            <a:r>
              <a:rPr lang="nl-NL" sz="1400" dirty="0"/>
              <a:t>Heb je nog vragen of wil je je opgeven stuur dan een mail naar: </a:t>
            </a:r>
          </a:p>
          <a:p>
            <a:pPr algn="ctr"/>
            <a:r>
              <a:rPr lang="nl-NL" sz="1400" dirty="0"/>
              <a:t>scheidsrechters-jeugd@vvhooglanderveen.nl met daarin je naam en telefoonnummer. </a:t>
            </a:r>
          </a:p>
        </p:txBody>
      </p:sp>
      <p:cxnSp>
        <p:nvCxnSpPr>
          <p:cNvPr id="13" name="Rechte verbindingslijn 12">
            <a:extLst>
              <a:ext uri="{FF2B5EF4-FFF2-40B4-BE49-F238E27FC236}">
                <a16:creationId xmlns:a16="http://schemas.microsoft.com/office/drawing/2014/main" id="{76813E58-C668-4428-9028-06B97060F1A4}"/>
              </a:ext>
            </a:extLst>
          </p:cNvPr>
          <p:cNvCxnSpPr/>
          <p:nvPr/>
        </p:nvCxnSpPr>
        <p:spPr>
          <a:xfrm>
            <a:off x="0" y="56456"/>
            <a:ext cx="6858000" cy="0"/>
          </a:xfrm>
          <a:prstGeom prst="line">
            <a:avLst/>
          </a:prstGeom>
          <a:ln w="139700">
            <a:solidFill>
              <a:srgbClr val="0060A8"/>
            </a:solidFill>
          </a:ln>
        </p:spPr>
        <p:style>
          <a:lnRef idx="1">
            <a:schemeClr val="accent1"/>
          </a:lnRef>
          <a:fillRef idx="0">
            <a:schemeClr val="accent1"/>
          </a:fillRef>
          <a:effectRef idx="0">
            <a:schemeClr val="accent1"/>
          </a:effectRef>
          <a:fontRef idx="minor">
            <a:schemeClr val="tx1"/>
          </a:fontRef>
        </p:style>
      </p:cxnSp>
      <p:sp>
        <p:nvSpPr>
          <p:cNvPr id="18" name="Tekstvak 17">
            <a:extLst>
              <a:ext uri="{FF2B5EF4-FFF2-40B4-BE49-F238E27FC236}">
                <a16:creationId xmlns:a16="http://schemas.microsoft.com/office/drawing/2014/main" id="{521897B8-532B-45B6-A19F-3C9FBA5F488F}"/>
              </a:ext>
            </a:extLst>
          </p:cNvPr>
          <p:cNvSpPr txBox="1"/>
          <p:nvPr/>
        </p:nvSpPr>
        <p:spPr>
          <a:xfrm>
            <a:off x="548680" y="6477649"/>
            <a:ext cx="5779030" cy="1569660"/>
          </a:xfrm>
          <a:prstGeom prst="rect">
            <a:avLst/>
          </a:prstGeom>
          <a:noFill/>
        </p:spPr>
        <p:txBody>
          <a:bodyPr wrap="square" rtlCol="0">
            <a:spAutoFit/>
          </a:bodyPr>
          <a:lstStyle/>
          <a:p>
            <a:r>
              <a:rPr lang="nl-NL" sz="1600" dirty="0"/>
              <a:t>De scheidsrechtercommissie gaat dit seizoen, een avondcursus ‘assistent-scheidsrechter’ geven. </a:t>
            </a:r>
          </a:p>
          <a:p>
            <a:r>
              <a:rPr lang="nl-NL" sz="1600" dirty="0"/>
              <a:t>De cursus wordt gegeven op vrijdag 23 september in het clubhuis. Begintijd is 20:30 uur tot uiterlijk 21:30 uur. Inschrijven is verplicht omdat alleen bij meer dan 10 personen de cursus gegeven wordt. Inschrijven kan via deze QR-code.</a:t>
            </a:r>
          </a:p>
        </p:txBody>
      </p:sp>
      <p:sp>
        <p:nvSpPr>
          <p:cNvPr id="19" name="Rechthoek 18">
            <a:extLst>
              <a:ext uri="{FF2B5EF4-FFF2-40B4-BE49-F238E27FC236}">
                <a16:creationId xmlns:a16="http://schemas.microsoft.com/office/drawing/2014/main" id="{53BD738E-F087-40FC-B732-EA9FB0B9172F}"/>
              </a:ext>
            </a:extLst>
          </p:cNvPr>
          <p:cNvSpPr/>
          <p:nvPr/>
        </p:nvSpPr>
        <p:spPr>
          <a:xfrm>
            <a:off x="-22101" y="1"/>
            <a:ext cx="4315197" cy="1985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l-NL" sz="2800" b="1" dirty="0">
              <a:ln w="6600">
                <a:solidFill>
                  <a:srgbClr val="FFFF00"/>
                </a:solidFill>
                <a:prstDash val="solid"/>
              </a:ln>
              <a:solidFill>
                <a:srgbClr val="0060A8"/>
              </a:solidFill>
              <a:effectLst>
                <a:outerShdw dist="38100" dir="2700000" algn="tl" rotWithShape="0">
                  <a:schemeClr val="accent2"/>
                </a:outerShdw>
              </a:effectLst>
            </a:endParaRPr>
          </a:p>
        </p:txBody>
      </p:sp>
      <p:sp>
        <p:nvSpPr>
          <p:cNvPr id="20" name="Tekstvak 19">
            <a:extLst>
              <a:ext uri="{FF2B5EF4-FFF2-40B4-BE49-F238E27FC236}">
                <a16:creationId xmlns:a16="http://schemas.microsoft.com/office/drawing/2014/main" id="{F5A29E52-275E-43E2-ACD1-AB3F40A54670}"/>
              </a:ext>
            </a:extLst>
          </p:cNvPr>
          <p:cNvSpPr txBox="1"/>
          <p:nvPr/>
        </p:nvSpPr>
        <p:spPr>
          <a:xfrm>
            <a:off x="416590" y="1931956"/>
            <a:ext cx="5644008" cy="646331"/>
          </a:xfrm>
          <a:prstGeom prst="rect">
            <a:avLst/>
          </a:prstGeom>
          <a:noFill/>
        </p:spPr>
        <p:txBody>
          <a:bodyPr wrap="square" rtlCol="0">
            <a:spAutoFit/>
          </a:bodyPr>
          <a:lstStyle/>
          <a:p>
            <a:pPr algn="ctr"/>
            <a:r>
              <a:rPr lang="nl-NL" b="1" dirty="0"/>
              <a:t>Vader, moeder maak het team van je zoon of dochter blij en wordt </a:t>
            </a:r>
            <a:r>
              <a:rPr lang="nl-NL" b="1" dirty="0" err="1"/>
              <a:t>vlagger</a:t>
            </a:r>
            <a:r>
              <a:rPr lang="nl-NL" b="1" dirty="0"/>
              <a:t>!</a:t>
            </a:r>
          </a:p>
        </p:txBody>
      </p:sp>
      <p:sp>
        <p:nvSpPr>
          <p:cNvPr id="21" name="Rechthoek 20">
            <a:extLst>
              <a:ext uri="{FF2B5EF4-FFF2-40B4-BE49-F238E27FC236}">
                <a16:creationId xmlns:a16="http://schemas.microsoft.com/office/drawing/2014/main" id="{8357016C-1F14-498E-A2EC-0956F634BF32}"/>
              </a:ext>
            </a:extLst>
          </p:cNvPr>
          <p:cNvSpPr/>
          <p:nvPr/>
        </p:nvSpPr>
        <p:spPr>
          <a:xfrm>
            <a:off x="404663" y="2815207"/>
            <a:ext cx="5923047" cy="1815882"/>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nl-NL" sz="2800" b="1" cap="none" spc="0" dirty="0">
                <a:ln/>
                <a:solidFill>
                  <a:schemeClr val="bg1"/>
                </a:solidFill>
                <a:effectLst/>
              </a:rPr>
              <a:t>Wil jij zorgen dat de </a:t>
            </a:r>
          </a:p>
          <a:p>
            <a:pPr algn="ctr"/>
            <a:r>
              <a:rPr lang="nl-NL" sz="2800" b="1" cap="none" spc="0" dirty="0">
                <a:ln/>
                <a:solidFill>
                  <a:schemeClr val="bg1"/>
                </a:solidFill>
                <a:effectLst/>
              </a:rPr>
              <a:t>wedstrijd op een sportieve eerlijke wijze verloopt?</a:t>
            </a:r>
          </a:p>
          <a:p>
            <a:pPr algn="ctr"/>
            <a:r>
              <a:rPr lang="nl-NL" sz="2800" b="1" dirty="0">
                <a:ln/>
                <a:solidFill>
                  <a:srgbClr val="FFFF00"/>
                </a:solidFill>
              </a:rPr>
              <a:t>Volg de cursus en word </a:t>
            </a:r>
            <a:r>
              <a:rPr lang="nl-NL" sz="2800" b="1" dirty="0" err="1">
                <a:ln/>
                <a:solidFill>
                  <a:srgbClr val="FFFF00"/>
                </a:solidFill>
              </a:rPr>
              <a:t>vlagger</a:t>
            </a:r>
            <a:endParaRPr lang="nl-NL" sz="2800" b="1" cap="none" spc="0" dirty="0">
              <a:ln/>
              <a:solidFill>
                <a:srgbClr val="FFFF00"/>
              </a:solidFill>
              <a:effectLst/>
            </a:endParaRPr>
          </a:p>
        </p:txBody>
      </p:sp>
      <p:sp>
        <p:nvSpPr>
          <p:cNvPr id="23" name="Tekstvak 22">
            <a:extLst>
              <a:ext uri="{FF2B5EF4-FFF2-40B4-BE49-F238E27FC236}">
                <a16:creationId xmlns:a16="http://schemas.microsoft.com/office/drawing/2014/main" id="{A4C213D8-04B2-4753-81B9-CAAFAFF9D11D}"/>
              </a:ext>
            </a:extLst>
          </p:cNvPr>
          <p:cNvSpPr txBox="1"/>
          <p:nvPr/>
        </p:nvSpPr>
        <p:spPr>
          <a:xfrm>
            <a:off x="14132" y="8184068"/>
            <a:ext cx="6858000" cy="369332"/>
          </a:xfrm>
          <a:prstGeom prst="rect">
            <a:avLst/>
          </a:prstGeom>
          <a:noFill/>
        </p:spPr>
        <p:txBody>
          <a:bodyPr wrap="square" rtlCol="0">
            <a:spAutoFit/>
          </a:bodyPr>
          <a:lstStyle/>
          <a:p>
            <a:pPr algn="ctr"/>
            <a:r>
              <a:rPr lang="nl-NL" b="1" dirty="0"/>
              <a:t>IEDEREEN IS VAN HARTE WELKOM!</a:t>
            </a:r>
          </a:p>
        </p:txBody>
      </p:sp>
      <p:pic>
        <p:nvPicPr>
          <p:cNvPr id="1026" name="Picture 2">
            <a:extLst>
              <a:ext uri="{FF2B5EF4-FFF2-40B4-BE49-F238E27FC236}">
                <a16:creationId xmlns:a16="http://schemas.microsoft.com/office/drawing/2014/main" id="{2AC37D5F-8E77-48E2-9222-E5B0C9F4AA9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81128" y="160264"/>
            <a:ext cx="1746583" cy="1780497"/>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a:extLst>
              <a:ext uri="{FF2B5EF4-FFF2-40B4-BE49-F238E27FC236}">
                <a16:creationId xmlns:a16="http://schemas.microsoft.com/office/drawing/2014/main" id="{150F332B-93C0-4934-A702-BADEC3F9A835}"/>
              </a:ext>
            </a:extLst>
          </p:cNvPr>
          <p:cNvSpPr txBox="1"/>
          <p:nvPr/>
        </p:nvSpPr>
        <p:spPr>
          <a:xfrm>
            <a:off x="293931" y="531919"/>
            <a:ext cx="4287199" cy="1077218"/>
          </a:xfrm>
          <a:prstGeom prst="rect">
            <a:avLst/>
          </a:prstGeom>
          <a:noFill/>
        </p:spPr>
        <p:txBody>
          <a:bodyPr wrap="none" rtlCol="0">
            <a:spAutoFit/>
          </a:bodyPr>
          <a:lstStyle/>
          <a:p>
            <a:pPr algn="ctr"/>
            <a:r>
              <a:rPr lang="nl-NL" sz="3200" b="1" dirty="0">
                <a:solidFill>
                  <a:srgbClr val="0060A8"/>
                </a:solidFill>
              </a:rPr>
              <a:t>Cursus</a:t>
            </a:r>
          </a:p>
          <a:p>
            <a:r>
              <a:rPr lang="nl-NL" sz="3200" b="1" dirty="0">
                <a:solidFill>
                  <a:srgbClr val="0060A8"/>
                </a:solidFill>
              </a:rPr>
              <a:t>Assistent scheidsrechter</a:t>
            </a:r>
          </a:p>
        </p:txBody>
      </p:sp>
      <p:cxnSp>
        <p:nvCxnSpPr>
          <p:cNvPr id="4" name="Rechte verbindingslijn 3">
            <a:extLst>
              <a:ext uri="{FF2B5EF4-FFF2-40B4-BE49-F238E27FC236}">
                <a16:creationId xmlns:a16="http://schemas.microsoft.com/office/drawing/2014/main" id="{DD42C5FA-E668-49E3-BDE1-B5E1618A124D}"/>
              </a:ext>
            </a:extLst>
          </p:cNvPr>
          <p:cNvCxnSpPr>
            <a:cxnSpLocks/>
          </p:cNvCxnSpPr>
          <p:nvPr/>
        </p:nvCxnSpPr>
        <p:spPr>
          <a:xfrm>
            <a:off x="0" y="9849544"/>
            <a:ext cx="6885384" cy="0"/>
          </a:xfrm>
          <a:prstGeom prst="line">
            <a:avLst/>
          </a:prstGeom>
          <a:ln w="139700">
            <a:solidFill>
              <a:srgbClr val="FFED00"/>
            </a:solidFill>
          </a:ln>
        </p:spPr>
        <p:style>
          <a:lnRef idx="1">
            <a:schemeClr val="accent1"/>
          </a:lnRef>
          <a:fillRef idx="0">
            <a:schemeClr val="accent1"/>
          </a:fillRef>
          <a:effectRef idx="0">
            <a:schemeClr val="accent1"/>
          </a:effectRef>
          <a:fontRef idx="minor">
            <a:schemeClr val="tx1"/>
          </a:fontRef>
        </p:style>
      </p:cxnSp>
      <p:sp>
        <p:nvSpPr>
          <p:cNvPr id="6" name="Tekstvak 5">
            <a:extLst>
              <a:ext uri="{FF2B5EF4-FFF2-40B4-BE49-F238E27FC236}">
                <a16:creationId xmlns:a16="http://schemas.microsoft.com/office/drawing/2014/main" id="{D87962B6-0807-AA2F-F112-D52F3CB29679}"/>
              </a:ext>
            </a:extLst>
          </p:cNvPr>
          <p:cNvSpPr txBox="1"/>
          <p:nvPr/>
        </p:nvSpPr>
        <p:spPr>
          <a:xfrm>
            <a:off x="548680" y="5269638"/>
            <a:ext cx="5779030" cy="830997"/>
          </a:xfrm>
          <a:prstGeom prst="rect">
            <a:avLst/>
          </a:prstGeom>
          <a:noFill/>
        </p:spPr>
        <p:txBody>
          <a:bodyPr wrap="square" rtlCol="0">
            <a:spAutoFit/>
          </a:bodyPr>
          <a:lstStyle/>
          <a:p>
            <a:r>
              <a:rPr lang="nl-NL" sz="1600" i="1" dirty="0"/>
              <a:t>Ben jij die vader of moeder die wel af en toe wil vlaggen maar eerst wil weten wat het inhoudt en wat de regels zijn dan is deze cursus voor jou! </a:t>
            </a:r>
            <a:endParaRPr lang="nl-NL" i="1" dirty="0"/>
          </a:p>
        </p:txBody>
      </p:sp>
    </p:spTree>
    <p:extLst>
      <p:ext uri="{BB962C8B-B14F-4D97-AF65-F5344CB8AC3E}">
        <p14:creationId xmlns:p14="http://schemas.microsoft.com/office/powerpoint/2010/main" val="56178708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683</TotalTime>
  <Words>158</Words>
  <Application>Microsoft Office PowerPoint</Application>
  <PresentationFormat>A4 (210 x 297 mm)</PresentationFormat>
  <Paragraphs>12</Paragraphs>
  <Slides>1</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vt:i4>
      </vt:variant>
    </vt:vector>
  </HeadingPairs>
  <TitlesOfParts>
    <vt:vector size="4" baseType="lpstr">
      <vt:lpstr>Arial</vt:lpstr>
      <vt:lpstr>Calibri</vt:lpstr>
      <vt:lpstr>Kantoorthema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HarEs</dc:creator>
  <cp:lastModifiedBy>E. Jaspers Focks</cp:lastModifiedBy>
  <cp:revision>21</cp:revision>
  <dcterms:created xsi:type="dcterms:W3CDTF">2017-08-22T21:31:26Z</dcterms:created>
  <dcterms:modified xsi:type="dcterms:W3CDTF">2022-08-28T20:28:52Z</dcterms:modified>
</cp:coreProperties>
</file>